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8" r:id="rId3"/>
    <p:sldId id="257" r:id="rId4"/>
    <p:sldId id="258" r:id="rId5"/>
    <p:sldId id="291" r:id="rId6"/>
    <p:sldId id="290" r:id="rId7"/>
    <p:sldId id="260" r:id="rId8"/>
    <p:sldId id="263" r:id="rId9"/>
    <p:sldId id="284" r:id="rId10"/>
    <p:sldId id="271" r:id="rId11"/>
    <p:sldId id="273" r:id="rId12"/>
    <p:sldId id="292" r:id="rId13"/>
    <p:sldId id="281" r:id="rId14"/>
    <p:sldId id="282" r:id="rId15"/>
    <p:sldId id="295" r:id="rId16"/>
    <p:sldId id="288" r:id="rId17"/>
    <p:sldId id="293" r:id="rId18"/>
    <p:sldId id="294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FFC21-B922-4A7F-8760-2CD62964E94E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E17DB-8056-44FB-9803-FED3B7572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1E45C-B60F-4EEF-B7A0-F4D333A4A470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B1BF0-0617-43DF-A622-E0AF2BC19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36889-51E6-45FE-A74C-69E6D9EF1989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BA056-F4A6-4B67-9F9D-6729C290C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14DB4-B752-4D62-A8D4-E57A221F5110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5CFBD-8F3A-40D5-8360-1D5FD69705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AF098-2361-47E5-BE56-9D388E5C119E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84986-3BCE-46F0-9C5B-DBCE1DC692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F91A6-0ABA-4860-A86E-175948ED694B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FA74C-90F1-400C-B241-72692F38A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9CCAA-4819-440F-9755-39D653C42AB3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11DE0-6727-47BE-BABD-B2E4CEEBA3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F15FA-5507-488F-A1EE-EE873E55B13A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F1332-66EA-45EC-B0B9-156CDC1D7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E9153-D521-4B4B-AC0F-89015B2BFD09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07C1F-D92A-4EB5-8642-194CFD6D61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45758-72AD-47A1-87E8-6A3EECBF6A30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2F66-FFFE-4B6C-A901-9D9A7A842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8DC6B-39A4-42FB-9442-8DF2913CD555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B8815-5A89-4370-8F12-3998BBACA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0B30A98-EB8F-4D45-B605-15DEEFC44154}" type="datetimeFigureOut">
              <a:rPr lang="ru-RU"/>
              <a:pPr>
                <a:defRPr/>
              </a:pPr>
              <a:t>23.04.2018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B6BBEE-1133-4FE6-8DDA-9EE834ED8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80" r:id="rId3"/>
    <p:sldLayoutId id="2147483777" r:id="rId4"/>
    <p:sldLayoutId id="2147483781" r:id="rId5"/>
    <p:sldLayoutId id="2147483776" r:id="rId6"/>
    <p:sldLayoutId id="2147483775" r:id="rId7"/>
    <p:sldLayoutId id="2147483782" r:id="rId8"/>
    <p:sldLayoutId id="2147483783" r:id="rId9"/>
    <p:sldLayoutId id="2147483774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549648" cy="2403586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Иван Яковлевич Яковлев (1848-1930) — чувашский просветитель конца XIX — начала XX веков.</a:t>
            </a:r>
            <a:endParaRPr lang="ru-RU" dirty="0"/>
          </a:p>
        </p:txBody>
      </p:sp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25" y="5000625"/>
            <a:ext cx="3786188" cy="1252538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dirty="0" smtClean="0"/>
              <a:t>Выполнила </a:t>
            </a:r>
            <a:r>
              <a:rPr lang="ru-RU" dirty="0" err="1" smtClean="0"/>
              <a:t>библитекарь</a:t>
            </a:r>
            <a:r>
              <a:rPr lang="ru-RU" dirty="0" smtClean="0"/>
              <a:t>  МБОУ «</a:t>
            </a:r>
            <a:r>
              <a:rPr lang="ru-RU" dirty="0" err="1" smtClean="0"/>
              <a:t>Богдашкинская</a:t>
            </a:r>
            <a:r>
              <a:rPr lang="ru-RU" dirty="0" smtClean="0"/>
              <a:t> ООШ» Волкова Валентина Валерьевна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813" y="2357438"/>
            <a:ext cx="2674937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611188" y="382589"/>
            <a:ext cx="4000500" cy="5566692"/>
          </a:xfrm>
        </p:spPr>
      </p:pic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5076825" y="404813"/>
            <a:ext cx="38163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«И.Я.Яковлев был даром судьбы чувашскому народу в темное глухое время… Он создал литературный чувашский язык,… сделал то, что для славянских народов сделали Кирилл и </a:t>
            </a:r>
            <a:r>
              <a:rPr lang="ru-RU" dirty="0" err="1" smtClean="0"/>
              <a:t>Мефодий</a:t>
            </a:r>
            <a:r>
              <a:rPr lang="ru-RU" dirty="0" smtClean="0"/>
              <a:t>…»</a:t>
            </a:r>
          </a:p>
          <a:p>
            <a:r>
              <a:rPr lang="ru-RU" dirty="0" smtClean="0"/>
              <a:t>                                                              </a:t>
            </a:r>
            <a:r>
              <a:rPr lang="ru-RU" dirty="0" err="1" smtClean="0"/>
              <a:t>П.Хузангай</a:t>
            </a:r>
            <a:r>
              <a:rPr lang="ru-RU" dirty="0" smtClean="0"/>
              <a:t>, народный поэт Чувашии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1" y="188640"/>
            <a:ext cx="5554960" cy="593752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1800" dirty="0" smtClean="0"/>
              <a:t>Иван Яковлевич Яковлев родился 25 апреля 1848 года в семье удельного крестьянина в деревне Кошки — Новотимбаево  Буинского уезда Симбирской губернии (ныне — Республики Татарстан). </a:t>
            </a:r>
          </a:p>
          <a:p>
            <a:pPr eaLnBrk="1" hangingPunct="1">
              <a:buNone/>
            </a:pPr>
            <a:r>
              <a:rPr lang="ru-RU" sz="1800" b="1" dirty="0" smtClean="0"/>
              <a:t> На третий день он остался без родителей. Фамилия и отчество даны были при крещении по крестному отцу, крепостному крестьянину Якову Яковлеву.</a:t>
            </a:r>
            <a:endParaRPr lang="ru-RU" sz="1800" dirty="0" smtClean="0"/>
          </a:p>
          <a:p>
            <a:pPr eaLnBrk="1" hangingPunct="1">
              <a:buFont typeface="Wingdings 2" pitchFamily="18" charset="2"/>
              <a:buNone/>
            </a:pPr>
            <a:endParaRPr lang="ru-RU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84168" y="1268760"/>
            <a:ext cx="273630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MELT\Desktop\img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996952"/>
            <a:ext cx="5148064" cy="352839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115328" cy="5697559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b="1" dirty="0" smtClean="0"/>
              <a:t>В 1856 году Иван поступил учиться в удельное училище, в котором с первого же класса обучение велось на русском языке 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b="1" dirty="0" smtClean="0"/>
              <a:t> В 1860 году Иван Яковлев окончил училище в числе лучших и был послан в г. Симбирск для продолжения учебы в уездном училище. Откуда был переведен в землемерный класс, который окончил успешно в 1864 году. Землемером И. Я. Яковлев служил около трех лет (1864 -- 1866). </a:t>
            </a:r>
            <a:endParaRPr lang="ru-RU" sz="2400" dirty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87824" y="3861048"/>
            <a:ext cx="37242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shkola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388" y="188913"/>
            <a:ext cx="51816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250825" y="3716338"/>
            <a:ext cx="3348038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 b="1" dirty="0"/>
              <a:t>Учащиеся женских педагогических курсов Симбирской чувашской школы. Справа стоит наставница</a:t>
            </a:r>
          </a:p>
          <a:p>
            <a:r>
              <a:rPr lang="ru-RU" sz="1400" b="1" dirty="0"/>
              <a:t>- Н.Я.Яковлева. Симбирск, 1909г.</a:t>
            </a:r>
          </a:p>
          <a:p>
            <a:pPr algn="ctr"/>
            <a:r>
              <a:rPr lang="ru-RU" sz="1400" dirty="0"/>
              <a:t> </a:t>
            </a:r>
          </a:p>
        </p:txBody>
      </p:sp>
      <p:pic>
        <p:nvPicPr>
          <p:cNvPr id="27652" name="Picture 9" descr="shkola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51275" y="2924175"/>
            <a:ext cx="51435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3851275" y="6165850"/>
            <a:ext cx="52927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 b="1" dirty="0"/>
              <a:t>Учащиеся учительского класса Симбирской чувашской учительской школы. Симбирск, 1896г</a:t>
            </a:r>
            <a:r>
              <a:rPr lang="ru-RU" sz="14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0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627784" y="285750"/>
            <a:ext cx="4464496" cy="5015458"/>
          </a:xfrm>
        </p:spPr>
      </p:pic>
      <p:sp>
        <p:nvSpPr>
          <p:cNvPr id="25603" name="TextBox 5"/>
          <p:cNvSpPr txBox="1">
            <a:spLocks noChangeArrowheads="1"/>
          </p:cNvSpPr>
          <p:nvPr/>
        </p:nvSpPr>
        <p:spPr bwMode="auto">
          <a:xfrm>
            <a:off x="1547664" y="5286375"/>
            <a:ext cx="5400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И.Я.Яковлев - студент 1 курса Казанского университета. Казань, 1870. </a:t>
            </a:r>
          </a:p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188640"/>
            <a:ext cx="7560840" cy="494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5229493"/>
            <a:ext cx="45902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ru-RU" sz="2000" b="1" dirty="0" smtClean="0"/>
              <a:t>В народе говорят:</a:t>
            </a:r>
          </a:p>
          <a:p>
            <a:pPr algn="ctr" eaLnBrk="1" hangingPunct="1">
              <a:buNone/>
            </a:pPr>
            <a:r>
              <a:rPr lang="ru-RU" sz="2000" b="1" dirty="0" smtClean="0"/>
              <a:t> «Пире Яковлев </a:t>
            </a:r>
            <a:r>
              <a:rPr lang="en-US" sz="2000" b="1" dirty="0" smtClean="0"/>
              <a:t>ç</a:t>
            </a:r>
            <a:r>
              <a:rPr lang="ru-RU" sz="2000" b="1" dirty="0" smtClean="0"/>
              <a:t>утта  к</a:t>
            </a:r>
            <a:r>
              <a:rPr lang="vi-VN" sz="2000" b="1" dirty="0" smtClean="0"/>
              <a:t>ă</a:t>
            </a:r>
            <a:r>
              <a:rPr lang="ru-RU" sz="2000" b="1" dirty="0" smtClean="0"/>
              <a:t>ларн</a:t>
            </a:r>
            <a:r>
              <a:rPr lang="vi-VN" sz="2000" b="1" dirty="0" smtClean="0"/>
              <a:t>ă</a:t>
            </a:r>
            <a:r>
              <a:rPr lang="ru-RU" sz="2000" b="1" dirty="0" smtClean="0"/>
              <a:t>!», т.е. вывел чувашский народ к свету, к лучшей жизни</a:t>
            </a:r>
            <a:endParaRPr lang="ru-RU" sz="2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5554960" cy="5697538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ru-RU" sz="2400" dirty="0" smtClean="0"/>
              <a:t>Составил новый чувашский алфавит;</a:t>
            </a:r>
          </a:p>
          <a:p>
            <a:pPr eaLnBrk="1" hangingPunct="1">
              <a:buFontTx/>
              <a:buChar char="-"/>
            </a:pPr>
            <a:endParaRPr lang="ru-RU" sz="2400" dirty="0" smtClean="0"/>
          </a:p>
          <a:p>
            <a:pPr eaLnBrk="1" hangingPunct="1">
              <a:buFontTx/>
              <a:buChar char="-"/>
            </a:pPr>
            <a:r>
              <a:rPr lang="ru-RU" sz="2400" dirty="0" smtClean="0"/>
              <a:t>в 1872 году на нём был издан букварь, ставший подлинно народной книгой;</a:t>
            </a:r>
          </a:p>
          <a:p>
            <a:pPr eaLnBrk="1" hangingPunct="1">
              <a:buFontTx/>
              <a:buChar char="-"/>
            </a:pPr>
            <a:endParaRPr lang="ru-RU" sz="2400" dirty="0" smtClean="0"/>
          </a:p>
          <a:p>
            <a:pPr eaLnBrk="1" hangingPunct="1">
              <a:buFontTx/>
              <a:buChar char="-"/>
            </a:pPr>
            <a:r>
              <a:rPr lang="ru-RU" sz="2400" dirty="0" smtClean="0"/>
              <a:t>перевел библию;</a:t>
            </a:r>
          </a:p>
          <a:p>
            <a:pPr eaLnBrk="1" hangingPunct="1">
              <a:buFontTx/>
              <a:buChar char="-"/>
            </a:pPr>
            <a:endParaRPr lang="ru-RU" sz="2400" dirty="0" smtClean="0"/>
          </a:p>
          <a:p>
            <a:pPr eaLnBrk="1" hangingPunct="1">
              <a:buFontTx/>
              <a:buChar char="-"/>
            </a:pPr>
            <a:r>
              <a:rPr lang="ru-RU" sz="2400" dirty="0" smtClean="0"/>
              <a:t>- открыл около 40 школ;</a:t>
            </a:r>
          </a:p>
          <a:p>
            <a:pPr eaLnBrk="1" hangingPunct="1">
              <a:buFontTx/>
              <a:buChar char="-"/>
            </a:pPr>
            <a:endParaRPr lang="ru-RU" sz="2400" dirty="0" smtClean="0"/>
          </a:p>
          <a:p>
            <a:pPr eaLnBrk="1" hangingPunct="1">
              <a:buFontTx/>
              <a:buChar char="-"/>
            </a:pPr>
            <a:r>
              <a:rPr lang="ru-RU" sz="2400" dirty="0" smtClean="0"/>
              <a:t>- основал </a:t>
            </a:r>
            <a:r>
              <a:rPr lang="ru-RU" sz="2400" dirty="0" err="1" smtClean="0"/>
              <a:t>Симбирскую</a:t>
            </a:r>
            <a:r>
              <a:rPr lang="ru-RU" sz="2400" dirty="0" smtClean="0"/>
              <a:t> чувашскую школу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 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08104" y="1484784"/>
            <a:ext cx="2952328" cy="302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3132138" y="1125538"/>
            <a:ext cx="5867400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                                               </a:t>
            </a:r>
            <a:r>
              <a:rPr lang="ru-RU" b="1"/>
              <a:t>Ордена </a:t>
            </a:r>
          </a:p>
          <a:p>
            <a:r>
              <a:rPr lang="ru-RU" sz="1400"/>
              <a:t>1. Орден св. Станислава 3 степени. Награжден 26 декабря 1878 г. – «за отлично-усердную службу».</a:t>
            </a:r>
            <a:br>
              <a:rPr lang="ru-RU" sz="1400"/>
            </a:br>
            <a:r>
              <a:rPr lang="ru-RU" sz="1400"/>
              <a:t>2. Орден св. Станислава 2 степени. Награжден 27 декабря 1887 г. – «за отлично-усердную службу».</a:t>
            </a:r>
            <a:br>
              <a:rPr lang="ru-RU" sz="1400"/>
            </a:br>
            <a:r>
              <a:rPr lang="ru-RU" sz="1400"/>
              <a:t>3. Орден св. Анны 3 степени. Награжден 15 мая 1889 г. – «за отличие на службе».</a:t>
            </a:r>
            <a:br>
              <a:rPr lang="ru-RU" sz="1400"/>
            </a:br>
            <a:r>
              <a:rPr lang="ru-RU" sz="1400"/>
              <a:t>4. Орден св. Анны 2 степени. Награжден 26 декабря 1892 г. – «за отлично-усердную службу».</a:t>
            </a:r>
            <a:br>
              <a:rPr lang="ru-RU" sz="1400"/>
            </a:br>
            <a:r>
              <a:rPr lang="ru-RU" sz="1400"/>
              <a:t>5. Орден св. Равноапостольского князя Владимира 4 степени. Награжден 9 марта 1900 г. – «за отлично-усердную службу». </a:t>
            </a:r>
            <a:br>
              <a:rPr lang="ru-RU" sz="1400"/>
            </a:br>
            <a:endParaRPr lang="ru-RU" sz="1400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1476375" y="4221163"/>
            <a:ext cx="5472113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                            </a:t>
            </a:r>
            <a:r>
              <a:rPr lang="ru-RU" b="1"/>
              <a:t>Медали </a:t>
            </a:r>
          </a:p>
          <a:p>
            <a:r>
              <a:rPr lang="ru-RU" sz="1600"/>
              <a:t>1</a:t>
            </a:r>
            <a:r>
              <a:rPr lang="ru-RU" sz="1400"/>
              <a:t>. Серебряная медаль в память в Бозе почивающего императора Александра III на Александровской ленте. Награжден 25 апреля 1896 г. на основании именного высочайшего указа от 26 февраля 1896 г.</a:t>
            </a:r>
            <a:br>
              <a:rPr lang="ru-RU" sz="1400"/>
            </a:br>
            <a:r>
              <a:rPr lang="ru-RU" sz="1400"/>
              <a:t>2. Темно-бронзовая медаль на ленте из государственных цветов. Награжден 30 января 1897 г. – «За труды по I всеобщей переписи населения 1897 г.»</a:t>
            </a:r>
            <a:br>
              <a:rPr lang="ru-RU" sz="1400"/>
            </a:br>
            <a:r>
              <a:rPr lang="ru-RU" sz="1400"/>
              <a:t>3. Медаль в память 300-летия царствования Дома Романовых.</a:t>
            </a:r>
            <a:br>
              <a:rPr lang="ru-RU" sz="1400"/>
            </a:br>
            <a:r>
              <a:rPr lang="ru-RU" sz="1400"/>
              <a:t>4. Медаль в память Отечественной войны 1812 г.</a:t>
            </a:r>
            <a:r>
              <a:rPr lang="ru-RU" sz="1400" i="1"/>
              <a:t> </a:t>
            </a:r>
            <a:r>
              <a:rPr lang="ru-RU" sz="1400"/>
              <a:t> </a:t>
            </a:r>
          </a:p>
        </p:txBody>
      </p:sp>
      <p:pic>
        <p:nvPicPr>
          <p:cNvPr id="22532" name="Picture 9" descr="nagrady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850" y="836613"/>
            <a:ext cx="26638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10"/>
          <p:cNvSpPr txBox="1">
            <a:spLocks noChangeArrowheads="1"/>
          </p:cNvSpPr>
          <p:nvPr/>
        </p:nvSpPr>
        <p:spPr bwMode="auto">
          <a:xfrm>
            <a:off x="4859338" y="260350"/>
            <a:ext cx="21605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Награды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25"/>
          </a:xfrm>
        </p:spPr>
        <p:txBody>
          <a:bodyPr/>
          <a:lstStyle/>
          <a:p>
            <a:pPr algn="ctr" eaLnBrk="1" hangingPunct="1"/>
            <a:r>
              <a:rPr lang="ru-RU" dirty="0" smtClean="0"/>
              <a:t>Семья И. Я. Яковлева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1000125"/>
            <a:ext cx="5122912" cy="5126038"/>
          </a:xfrm>
        </p:spPr>
        <p:txBody>
          <a:bodyPr>
            <a:normAutofit fontScale="85000" lnSpcReduction="20000"/>
          </a:bodyPr>
          <a:lstStyle/>
          <a:p>
            <a:pPr marL="420624" indent="-384048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dirty="0" smtClean="0"/>
              <a:t>В 1870 г., будучи студентом Казанского университета, Иван Яковлевич познакомился с Н. И. </a:t>
            </a:r>
            <a:r>
              <a:rPr lang="ru-RU" sz="2200" dirty="0" err="1" smtClean="0"/>
              <a:t>Ильминским</a:t>
            </a:r>
            <a:r>
              <a:rPr lang="ru-RU" sz="2200" dirty="0" smtClean="0"/>
              <a:t> и его семьей, в которой воспитывалась их приемная дочь Екатерина Алексеевна Бобровникова (р. 2 октября 1861 г.). Через семь лет состоялась свадьба 16-летней Екатерины, выпускницы казанской женской гимназии, и 29-летнего инспектора чувашских школ Ивана Яковлева.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200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200" dirty="0" smtClean="0"/>
              <a:t>     В жизни Екатерины Алексеевны были не только домашние обязанности. В 1878 году при Симбирской чувашской школе было открыто женское отделение, которое она позднее возглавила и работала преподавателем и воспитателем бок о бок со своим мужем</a:t>
            </a:r>
            <a:r>
              <a:rPr lang="ru-RU" sz="3800" dirty="0" smtClean="0"/>
              <a:t>.</a:t>
            </a:r>
            <a:endParaRPr lang="ru-RU" sz="3800" dirty="0"/>
          </a:p>
        </p:txBody>
      </p:sp>
      <p:sp>
        <p:nvSpPr>
          <p:cNvPr id="9218" name="AutoShape 2" descr="C:\Users\MELT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0" name="Picture 4" descr="C:\Users\MELT\Desktop\08_str147_Yakovle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1196752"/>
            <a:ext cx="2962597" cy="47625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652120" y="6021288"/>
            <a:ext cx="3312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Екатерина Алексеевна Бобровникова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88" y="571500"/>
            <a:ext cx="4710112" cy="2857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Дети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56992"/>
            <a:ext cx="7829550" cy="3501008"/>
          </a:xfrm>
        </p:spPr>
        <p:txBody>
          <a:bodyPr>
            <a:normAutofit fontScale="77500" lnSpcReduction="20000"/>
          </a:bodyPr>
          <a:lstStyle/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r>
              <a:rPr lang="ru-RU" sz="2600" dirty="0" smtClean="0"/>
              <a:t>  28 декабря 1878 года в семье Яковлевых родился первый ребёнок, которого в память деда назвали Алексеем. Позднее родились Наталия, Лидия, Николай и Александр. Из них Наташа и Саша умерли в раннем возрасте.</a:t>
            </a:r>
          </a:p>
          <a:p>
            <a:pPr marL="420624" indent="-384048" eaLnBrk="1" fontAlgn="auto" hangingPunct="1">
              <a:spcAft>
                <a:spcPts val="0"/>
              </a:spcAft>
              <a:buNone/>
              <a:defRPr/>
            </a:pPr>
            <a:endParaRPr lang="ru-RU" sz="2600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600" dirty="0" smtClean="0"/>
              <a:t>1) Алексей Иванович Яковлев (1878—1951) — известный историк, член-корреспондент АН СССР, лауреат Государственной премии СССР;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600" dirty="0" smtClean="0"/>
              <a:t>2) Николай Иванович (1983—1949) — горный инженер, военный конструктор, музыковед;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600" dirty="0" smtClean="0"/>
              <a:t>3) Лидия Ивановна (1881—1942) — филолог и переводчик.</a:t>
            </a:r>
            <a:endParaRPr lang="ru-RU" sz="2600" dirty="0"/>
          </a:p>
        </p:txBody>
      </p:sp>
      <p:pic>
        <p:nvPicPr>
          <p:cNvPr id="1026" name="Picture 2" descr="C:\Users\MELT\Desktop\slide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8640"/>
            <a:ext cx="5400600" cy="3024336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4"/>
          <p:cNvSpPr>
            <a:spLocks noGrp="1"/>
          </p:cNvSpPr>
          <p:nvPr>
            <p:ph idx="1"/>
          </p:nvPr>
        </p:nvSpPr>
        <p:spPr>
          <a:xfrm>
            <a:off x="467544" y="620688"/>
            <a:ext cx="7900988" cy="55546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    </a:t>
            </a:r>
            <a:r>
              <a:rPr lang="ru-RU" sz="2400" dirty="0" smtClean="0"/>
              <a:t>Осенью 1919 года И. Я. Яковлев по болезни вышел на пенсию. В 1922 году он переехал жить в Москву к сыну. Скончался Иван Яковлевич Яковлев в 1930 году.</a:t>
            </a:r>
          </a:p>
        </p:txBody>
      </p:sp>
      <p:pic>
        <p:nvPicPr>
          <p:cNvPr id="4" name="Picture 55" descr="01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672" y="2276873"/>
            <a:ext cx="568863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5691157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Москва, Ваганьковское кладбище. </a:t>
            </a:r>
          </a:p>
          <a:p>
            <a:r>
              <a:rPr lang="ru-RU" b="1" dirty="0" smtClean="0"/>
              <a:t>Сентябрь, 1998.</a:t>
            </a:r>
            <a:endParaRPr lang="ru-RU" b="1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 descr="00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8888" y="620713"/>
            <a:ext cx="6697662" cy="40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2230438" y="5359400"/>
            <a:ext cx="46577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2000" b="1"/>
              <a:t>Музей И.Я.Яковлева на его родине.</a:t>
            </a:r>
          </a:p>
          <a:p>
            <a:pPr algn="ctr"/>
            <a:r>
              <a:rPr lang="ru-RU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1" descr="pamyatnik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850" y="404813"/>
            <a:ext cx="5256213" cy="372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468313" y="4797425"/>
            <a:ext cx="83518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Ежегодно 25 апреля, в День рождения просветителя, общественность Чувашской Республики проводит на сквере с памятником И.Я. Яковлеву праздничный митинг с возложением  живых цветов.</a:t>
            </a:r>
          </a:p>
        </p:txBody>
      </p:sp>
      <p:pic>
        <p:nvPicPr>
          <p:cNvPr id="29700" name="Picture 13" descr="01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40425" y="1341438"/>
            <a:ext cx="2806700" cy="228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01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8888" y="404813"/>
            <a:ext cx="6481762" cy="47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95288" y="5589588"/>
            <a:ext cx="8137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вид проспекта Ивана Яковлева в Чебоксарах.</a:t>
            </a:r>
          </a:p>
          <a:p>
            <a:pPr algn="ctr"/>
            <a:r>
              <a:rPr lang="ru-RU" b="1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Вывод:</a:t>
            </a:r>
            <a:br>
              <a:rPr lang="ru-RU" smtClean="0"/>
            </a:br>
            <a:endParaRPr lang="ru-RU" smtClean="0"/>
          </a:p>
        </p:txBody>
      </p:sp>
      <p:sp>
        <p:nvSpPr>
          <p:cNvPr id="3277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Имя И. Я. Яковлева известно теперь не только каждому чувашу, но и каждому просвещенному россиянину. Он дал родному народу Книгу. Мы вправе гордиться и возвеличивать своего Патриарха, так как не каждому народу Бог дал таких людей, каким является для чувашей Великий Иван Яковлев. (Н. В. Фёдоров, Президент Чувашской Республики)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MELT\Desktop\0006-011-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MELT\Desktop\0006-012-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834</TotalTime>
  <Words>679</Words>
  <Application>Microsoft Office PowerPoint</Application>
  <PresentationFormat>Экран (4:3)</PresentationFormat>
  <Paragraphs>51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Техническая</vt:lpstr>
      <vt:lpstr>Иван Яковлевич Яковлев (1848-1930) — чувашский просветитель конца XIX — начала XX веков.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Семья И. Я. Яковлева</vt:lpstr>
      <vt:lpstr>Дети </vt:lpstr>
      <vt:lpstr>Слайд 12</vt:lpstr>
      <vt:lpstr>Слайд 13</vt:lpstr>
      <vt:lpstr>Слайд 14</vt:lpstr>
      <vt:lpstr>Слайд 15</vt:lpstr>
      <vt:lpstr>Вывод: </vt:lpstr>
      <vt:lpstr>Слайд 17</vt:lpstr>
      <vt:lpstr>Слайд 18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 Яковлевич Яковлев (1848-1930) — чувашский просветитель конца XIX — начала XX веков.</dc:title>
  <dc:creator>Диана</dc:creator>
  <cp:lastModifiedBy>MELT</cp:lastModifiedBy>
  <cp:revision>81</cp:revision>
  <dcterms:created xsi:type="dcterms:W3CDTF">2011-04-25T14:51:04Z</dcterms:created>
  <dcterms:modified xsi:type="dcterms:W3CDTF">2018-04-23T05:18:18Z</dcterms:modified>
</cp:coreProperties>
</file>